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bd2a79b7c4_7_16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bd2a79b7c4_7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28d1d32e2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28d1d32e2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4d2805d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4d2805d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8d1d32e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8d1d32e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8d1d32e2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8d1d32e2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8d1d32e2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8d1d32e2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4dd6214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4dd6214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14dd62143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14dd62143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4d2805d0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14d2805d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d2a79b7c4_7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bd2a79b7c4_7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bd2a79b7c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bd2a79b7c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bd2a79b7c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bd2a79b7c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bd2a79b7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bd2a79b7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bd2a79b7c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bd2a79b7c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4d2805d0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4d2805d0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4d2805d0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14d2805d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4d2805d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4d2805d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55" name="Google Shape;55;p14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67" name="Google Shape;67;p15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0" name="Google Shape;70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Google Shape;8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2" name="Google Shape;9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1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10" name="Google Shape;110;p19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9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1" name="Google Shape;121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2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2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4" name="Google Shape;134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2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5" name="Google Shape;145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2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" name="Google Shape;151;p2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6" name="Google Shape;156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0" name="Google Shape;160;p2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7" name="Google Shape;167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" name="Google Shape;173;p2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" name="Google Shape;180;p2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2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6" name="Google Shape;186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6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2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2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2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9" name="Google Shape;209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3" name="Google Shape;213;p2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plugins.jenkins.io/ec2/#plugin-content-iam-setup" TargetMode="External"/><Relationship Id="rId4" Type="http://schemas.openxmlformats.org/officeDocument/2006/relationships/hyperlink" Target="https://www.jenkins.io/doc/tutorials/tutorial-for-installing-jenkins-on-AWS/#creating-a-security-group" TargetMode="External"/><Relationship Id="rId5" Type="http://schemas.openxmlformats.org/officeDocument/2006/relationships/hyperlink" Target="https://www.jenkins.io/doc/tutorials/tutorial-for-installing-jenkins-on-AWS/#launching-an-amazon-ec2-instance" TargetMode="External"/><Relationship Id="rId6" Type="http://schemas.openxmlformats.org/officeDocument/2006/relationships/hyperlink" Target="https://www.jenkins.io/doc/tutorials/tutorial-for-installing-jenkins-on-AWS/#installing-and-configuring-jenkin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3.jpg"/><Relationship Id="rId5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QR YUMMY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</a:rPr>
              <a:t>        (CS-691 Fall Team-3)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2" name="Google Shape;222;p30"/>
          <p:cNvSpPr txBox="1"/>
          <p:nvPr>
            <p:ph idx="1" type="subTitle"/>
          </p:nvPr>
        </p:nvSpPr>
        <p:spPr>
          <a:xfrm>
            <a:off x="5737525" y="1322456"/>
            <a:ext cx="4890900" cy="27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accent3"/>
                </a:solidFill>
              </a:rPr>
              <a:t>TEAMMATES</a:t>
            </a:r>
            <a:r>
              <a:rPr lang="en-GB" sz="1400">
                <a:solidFill>
                  <a:schemeClr val="accent3"/>
                </a:solidFill>
              </a:rPr>
              <a:t>: </a:t>
            </a:r>
            <a:endParaRPr sz="1400">
              <a:solidFill>
                <a:schemeClr val="accent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GB" sz="1400">
                <a:solidFill>
                  <a:srgbClr val="78909C"/>
                </a:solidFill>
              </a:rPr>
              <a:t>Zubair Ahmed Baig Mogal</a:t>
            </a:r>
            <a:endParaRPr sz="1400">
              <a:solidFill>
                <a:srgbClr val="78909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GB" sz="1400">
                <a:solidFill>
                  <a:srgbClr val="78909C"/>
                </a:solidFill>
              </a:rPr>
              <a:t>Gayathri Raj Patel</a:t>
            </a:r>
            <a:endParaRPr sz="1400">
              <a:solidFill>
                <a:srgbClr val="78909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GB" sz="1400">
                <a:solidFill>
                  <a:srgbClr val="78909C"/>
                </a:solidFill>
              </a:rPr>
              <a:t>Soumyadip Chatterjee</a:t>
            </a:r>
            <a:endParaRPr sz="1400">
              <a:solidFill>
                <a:srgbClr val="78909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GB" sz="1400">
                <a:solidFill>
                  <a:srgbClr val="78909C"/>
                </a:solidFill>
              </a:rPr>
              <a:t>Chitra Lekha Yatham</a:t>
            </a:r>
            <a:endParaRPr sz="1400">
              <a:solidFill>
                <a:srgbClr val="78909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GB" sz="1400">
                <a:solidFill>
                  <a:srgbClr val="78909C"/>
                </a:solidFill>
              </a:rPr>
              <a:t>Robert Aliberti</a:t>
            </a:r>
            <a:endParaRPr sz="1400">
              <a:solidFill>
                <a:srgbClr val="78909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</a:pPr>
            <a:r>
              <a:rPr lang="en-GB" sz="1400">
                <a:solidFill>
                  <a:srgbClr val="78909C"/>
                </a:solidFill>
              </a:rPr>
              <a:t> Divyaa Mohankumar</a:t>
            </a:r>
            <a:endParaRPr sz="1400">
              <a:solidFill>
                <a:srgbClr val="78909C"/>
              </a:solidFill>
              <a:highlight>
                <a:srgbClr val="78909C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3"/>
              </a:solidFill>
            </a:endParaRPr>
          </a:p>
          <a:p>
            <a:pPr indent="-19050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3"/>
              </a:solidFill>
            </a:endParaRPr>
          </a:p>
          <a:p>
            <a:pPr indent="-190500" lvl="0" marL="254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accent3"/>
              </a:solidFill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91950"/>
            <a:ext cx="3395524" cy="18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525" y="3291950"/>
            <a:ext cx="3026050" cy="185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575" y="3291950"/>
            <a:ext cx="2722425" cy="185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ctrTitle"/>
          </p:nvPr>
        </p:nvSpPr>
        <p:spPr>
          <a:xfrm>
            <a:off x="2126550" y="14731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900">
                <a:solidFill>
                  <a:srgbClr val="000000"/>
                </a:solidFill>
              </a:rPr>
              <a:t>R1-I2</a:t>
            </a:r>
            <a:endParaRPr sz="4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R1-I1 Source code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Feature 4: R</a:t>
            </a:r>
            <a:r>
              <a:rPr b="0" lang="en-GB"/>
              <a:t>eview previous orders</a:t>
            </a:r>
            <a:r>
              <a:rPr b="0" lang="en-GB"/>
              <a:t>(Module: 02.04)</a:t>
            </a:r>
            <a:r>
              <a:rPr b="0" lang="en-GB"/>
              <a:t>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83" name="Google Shape;283;p40"/>
          <p:cNvPicPr preferRelativeResize="0"/>
          <p:nvPr/>
        </p:nvPicPr>
        <p:blipFill rotWithShape="1">
          <a:blip r:embed="rId3">
            <a:alphaModFix/>
          </a:blip>
          <a:srcRect b="47635" l="0" r="0" t="0"/>
          <a:stretch/>
        </p:blipFill>
        <p:spPr>
          <a:xfrm>
            <a:off x="784400" y="2571750"/>
            <a:ext cx="3787599" cy="16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729450" y="1318650"/>
            <a:ext cx="80073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R1-I2 Source code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Feature 5: Add a payment method</a:t>
            </a:r>
            <a:r>
              <a:rPr b="0" lang="en-GB"/>
              <a:t>(Module: 02.06)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50" y="2511625"/>
            <a:ext cx="4496401" cy="24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R1-I2 Source code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Feature 6: Make a payment</a:t>
            </a:r>
            <a:r>
              <a:rPr b="0" lang="en-GB"/>
              <a:t>(Module: 04.03)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00" y="2571750"/>
            <a:ext cx="4249794" cy="24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R1-I2 Source code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Feature 7: Tip the waiter</a:t>
            </a:r>
            <a:r>
              <a:rPr b="0" lang="en-GB"/>
              <a:t>(Module: 04.05)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71750"/>
            <a:ext cx="4519599" cy="19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1A1A1A"/>
                </a:solidFill>
                <a:highlight>
                  <a:srgbClr val="EDEBE9"/>
                </a:highlight>
              </a:rPr>
              <a:t>Building &amp; Deployment Procedure</a:t>
            </a:r>
            <a:r>
              <a:rPr b="0" lang="en-GB" sz="2700">
                <a:solidFill>
                  <a:srgbClr val="000000"/>
                </a:solidFill>
                <a:highlight>
                  <a:srgbClr val="EDEBE9"/>
                </a:highlight>
              </a:rPr>
              <a:t>​</a:t>
            </a:r>
            <a:endParaRPr/>
          </a:p>
        </p:txBody>
      </p:sp>
      <p:sp>
        <p:nvSpPr>
          <p:cNvPr id="307" name="Google Shape;307;p44"/>
          <p:cNvSpPr txBox="1"/>
          <p:nvPr/>
        </p:nvSpPr>
        <p:spPr>
          <a:xfrm>
            <a:off x="729450" y="2085525"/>
            <a:ext cx="7554600" cy="29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Prerequisites</a:t>
            </a:r>
            <a:endParaRPr sz="17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A5568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AWS account.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AWS IAM User with programmatic key access and </a:t>
            </a: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permissions to launch EC2 instances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Create a security group</a:t>
            </a:r>
            <a:r>
              <a:rPr lang="en-GB" sz="12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your Amazon EC2 instance. If you already have one, you can skip to step 4.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/>
              </a:rPr>
              <a:t>Launch an Amazon EC2 instance</a:t>
            </a:r>
            <a:r>
              <a:rPr lang="en-GB" sz="12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Copy the public ipv4 address from EC2 address to webhook.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/>
              </a:rPr>
              <a:t>Install and configure Jenkins</a:t>
            </a:r>
            <a:r>
              <a:rPr lang="en-GB" sz="12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pipeline.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568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rgbClr val="4A55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Run and make a build.</a:t>
            </a:r>
            <a:endParaRPr sz="1200">
              <a:solidFill>
                <a:srgbClr val="4A556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accent1"/>
              </a:solidFill>
              <a:highlight>
                <a:srgbClr val="EDEBE9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69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1A9988"/>
                </a:solidFill>
                <a:highlight>
                  <a:srgbClr val="EDEBE9"/>
                </a:highlight>
                <a:latin typeface="Lato"/>
                <a:ea typeface="Lato"/>
                <a:cs typeface="Lato"/>
                <a:sym typeface="Lato"/>
              </a:rPr>
              <a:t>​</a:t>
            </a:r>
            <a:endParaRPr sz="1150">
              <a:solidFill>
                <a:srgbClr val="1A9988"/>
              </a:solidFill>
              <a:highlight>
                <a:srgbClr val="EDEBE9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R1-I1 / R1-I2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DEV/QA ENV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700" y="2362450"/>
            <a:ext cx="6698346" cy="24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91950"/>
            <a:ext cx="3395524" cy="18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525" y="3291950"/>
            <a:ext cx="3026050" cy="185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575" y="3291950"/>
            <a:ext cx="2722425" cy="185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REPOSITORY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 u="sng"/>
              <a:t>https://github.com/ralibert727/QR-Yummy</a:t>
            </a:r>
            <a:endParaRPr b="0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50" y="2211750"/>
            <a:ext cx="6298801" cy="2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REPOSITORY - Project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 u="sng"/>
              <a:t>https://github.com/ralibert727/QR-Yummy/tree/main/Project%20Source%20Code</a:t>
            </a:r>
            <a:endParaRPr b="0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825" y="2571750"/>
            <a:ext cx="8177349" cy="23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REPOSITORY - Backend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 u="sng"/>
              <a:t>https://github.com/ralibert727/QR-Yummy/tree/main/Project%20Source%20Code/back-end</a:t>
            </a:r>
            <a:endParaRPr b="0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00" y="2571750"/>
            <a:ext cx="6543833" cy="24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REPOSITORY - Frontend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800" u="sng"/>
              <a:t>https://github.com/ralibert727/QR-Yummy/tree/main/Project%20Source%20Code/front-end</a:t>
            </a:r>
            <a:endParaRPr b="0"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938" y="2523175"/>
            <a:ext cx="7493721" cy="24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ctrTitle"/>
          </p:nvPr>
        </p:nvSpPr>
        <p:spPr>
          <a:xfrm>
            <a:off x="2126550" y="14731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900">
                <a:solidFill>
                  <a:srgbClr val="000000"/>
                </a:solidFill>
              </a:rPr>
              <a:t>R1-I1</a:t>
            </a:r>
            <a:endParaRPr sz="4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R1-I1 Source code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Feature 1: </a:t>
            </a:r>
            <a:r>
              <a:rPr b="0" lang="en-GB"/>
              <a:t>Add to cart(Module: 04.01)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/>
          </a:blip>
          <a:srcRect b="0" l="0" r="0" t="47031"/>
          <a:stretch/>
        </p:blipFill>
        <p:spPr>
          <a:xfrm>
            <a:off x="729450" y="2647950"/>
            <a:ext cx="3727324" cy="16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R1-I1 Source code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Feature 2: </a:t>
            </a:r>
            <a:r>
              <a:rPr b="0" lang="en-GB"/>
              <a:t>Select cuisine</a:t>
            </a:r>
            <a:r>
              <a:rPr b="0" lang="en-GB"/>
              <a:t>(Module: 03.01)</a:t>
            </a:r>
            <a:r>
              <a:rPr b="0" lang="en-GB"/>
              <a:t> </a:t>
            </a:r>
            <a:r>
              <a:rPr lang="en-GB"/>
              <a:t> </a:t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 rotWithShape="1">
          <a:blip r:embed="rId3">
            <a:alphaModFix/>
          </a:blip>
          <a:srcRect b="48320" l="0" r="0" t="0"/>
          <a:stretch/>
        </p:blipFill>
        <p:spPr>
          <a:xfrm>
            <a:off x="805375" y="2661550"/>
            <a:ext cx="3425951" cy="130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729450" y="1318650"/>
            <a:ext cx="76887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R1-I1 Source code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Feature 3: S</a:t>
            </a:r>
            <a:r>
              <a:rPr b="0" lang="en-GB"/>
              <a:t>elect menu</a:t>
            </a:r>
            <a:r>
              <a:rPr b="0" lang="en-GB"/>
              <a:t>(Module: 03.02)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0" l="0" r="0" t="52077"/>
          <a:stretch/>
        </p:blipFill>
        <p:spPr>
          <a:xfrm>
            <a:off x="729450" y="2738500"/>
            <a:ext cx="3910349" cy="13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